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3" r:id="rId3"/>
    <p:sldId id="289" r:id="rId4"/>
    <p:sldId id="293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288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287" r:id="rId24"/>
    <p:sldId id="284" r:id="rId25"/>
    <p:sldId id="28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3FBAC-7EA0-5843-BDE3-ACB5195FE490}" v="93" dt="2019-09-24T16:29:27.833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1837"/>
  </p:normalViewPr>
  <p:slideViewPr>
    <p:cSldViewPr snapToGrid="0">
      <p:cViewPr>
        <p:scale>
          <a:sx n="84" d="100"/>
          <a:sy n="84" d="100"/>
        </p:scale>
        <p:origin x="519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83320FFF-063A-4E9D-8C41-2BE08B8DA332}"/>
  </pc:docChgLst>
  <pc:docChgLst>
    <pc:chgData name="Manuel Sánchez" userId="2180821b70765b11" providerId="LiveId" clId="{B61C86CC-15E9-094E-836B-3ABFF71BC853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</pc:docChg>
  </pc:docChgLst>
  <pc:docChgLst>
    <pc:chgData name="Fernando Escolar" userId="5ec9b8bae659aaf3" providerId="LiveId" clId="{AC43FBAC-7EA0-5843-BDE3-ACB5195FE490}"/>
    <pc:docChg chg="undo custSel mod addSld delSld modSld sldOrd modMainMaster">
      <pc:chgData name="Fernando Escolar" userId="5ec9b8bae659aaf3" providerId="LiveId" clId="{AC43FBAC-7EA0-5843-BDE3-ACB5195FE490}" dt="2019-09-24T16:29:27.833" v="1541"/>
      <pc:docMkLst>
        <pc:docMk/>
      </pc:docMkLst>
      <pc:sldChg chg="addSp modSp modTransition setBg">
        <pc:chgData name="Fernando Escolar" userId="5ec9b8bae659aaf3" providerId="LiveId" clId="{AC43FBAC-7EA0-5843-BDE3-ACB5195FE490}" dt="2019-09-24T15:57:52.265" v="413"/>
        <pc:sldMkLst>
          <pc:docMk/>
          <pc:sldMk cId="1917610916" sldId="256"/>
        </pc:sldMkLst>
        <pc:spChg chg="add mod">
          <ac:chgData name="Fernando Escolar" userId="5ec9b8bae659aaf3" providerId="LiveId" clId="{AC43FBAC-7EA0-5843-BDE3-ACB5195FE490}" dt="2019-09-24T15:46:56.932" v="115" actId="1038"/>
          <ac:spMkLst>
            <pc:docMk/>
            <pc:sldMk cId="1917610916" sldId="256"/>
            <ac:spMk id="2" creationId="{9DCB1C48-3281-7741-BFE7-0887BCE7297D}"/>
          </ac:spMkLst>
        </pc:spChg>
        <pc:spChg chg="mod">
          <ac:chgData name="Fernando Escolar" userId="5ec9b8bae659aaf3" providerId="LiveId" clId="{AC43FBAC-7EA0-5843-BDE3-ACB5195FE490}" dt="2019-09-24T15:46:39.139" v="104" actId="113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Fernando Escolar" userId="5ec9b8bae659aaf3" providerId="LiveId" clId="{AC43FBAC-7EA0-5843-BDE3-ACB5195FE490}" dt="2019-09-24T15:46:27.437" v="102" actId="114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Fernando Escolar" userId="5ec9b8bae659aaf3" providerId="LiveId" clId="{AC43FBAC-7EA0-5843-BDE3-ACB5195FE490}" dt="2019-09-24T15:43:36.064" v="69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Fernando Escolar" userId="5ec9b8bae659aaf3" providerId="LiveId" clId="{AC43FBAC-7EA0-5843-BDE3-ACB5195FE490}" dt="2019-09-24T15:57:40.290" v="411" actId="2696"/>
        <pc:sldMkLst>
          <pc:docMk/>
          <pc:sldMk cId="92076913" sldId="262"/>
        </pc:sldMkLst>
      </pc:sldChg>
      <pc:sldChg chg="del">
        <pc:chgData name="Fernando Escolar" userId="5ec9b8bae659aaf3" providerId="LiveId" clId="{AC43FBAC-7EA0-5843-BDE3-ACB5195FE490}" dt="2019-09-24T15:57:40.264" v="408" actId="2696"/>
        <pc:sldMkLst>
          <pc:docMk/>
          <pc:sldMk cId="298625210" sldId="275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3113111309" sldId="281"/>
        </pc:sldMkLst>
      </pc:sldChg>
      <pc:sldChg chg="del">
        <pc:chgData name="Fernando Escolar" userId="5ec9b8bae659aaf3" providerId="LiveId" clId="{AC43FBAC-7EA0-5843-BDE3-ACB5195FE490}" dt="2019-09-24T15:57:40.277" v="410" actId="2696"/>
        <pc:sldMkLst>
          <pc:docMk/>
          <pc:sldMk cId="2810992252" sldId="282"/>
        </pc:sldMkLst>
      </pc:sldChg>
      <pc:sldChg chg="ord modTransition">
        <pc:chgData name="Fernando Escolar" userId="5ec9b8bae659aaf3" providerId="LiveId" clId="{AC43FBAC-7EA0-5843-BDE3-ACB5195FE490}" dt="2019-09-24T15:57:52.265" v="413"/>
        <pc:sldMkLst>
          <pc:docMk/>
          <pc:sldMk cId="3785748605" sldId="283"/>
        </pc:sldMkLst>
      </pc:sldChg>
      <pc:sldChg chg="modTransition">
        <pc:chgData name="Fernando Escolar" userId="5ec9b8bae659aaf3" providerId="LiveId" clId="{AC43FBAC-7EA0-5843-BDE3-ACB5195FE490}" dt="2019-09-24T15:57:52.265" v="413"/>
        <pc:sldMkLst>
          <pc:docMk/>
          <pc:sldMk cId="2837746868" sldId="284"/>
        </pc:sldMkLst>
      </pc:sldChg>
      <pc:sldChg chg="add del setBg">
        <pc:chgData name="Fernando Escolar" userId="5ec9b8bae659aaf3" providerId="LiveId" clId="{AC43FBAC-7EA0-5843-BDE3-ACB5195FE490}" dt="2019-09-24T15:41:29.279" v="13"/>
        <pc:sldMkLst>
          <pc:docMk/>
          <pc:sldMk cId="2377442103" sldId="285"/>
        </pc:sldMkLst>
      </pc:sldChg>
      <pc:sldChg chg="addSp delSp modSp add modTransition setBg modAnim modNotesTx">
        <pc:chgData name="Fernando Escolar" userId="5ec9b8bae659aaf3" providerId="LiveId" clId="{AC43FBAC-7EA0-5843-BDE3-ACB5195FE490}" dt="2019-09-24T16:19:57.356" v="1416"/>
        <pc:sldMkLst>
          <pc:docMk/>
          <pc:sldMk cId="4222976645" sldId="285"/>
        </pc:sldMkLst>
        <pc:spChg chg="del">
          <ac:chgData name="Fernando Escolar" userId="5ec9b8bae659aaf3" providerId="LiveId" clId="{AC43FBAC-7EA0-5843-BDE3-ACB5195FE490}" dt="2019-09-24T15:47:17.740" v="117"/>
          <ac:spMkLst>
            <pc:docMk/>
            <pc:sldMk cId="4222976645" sldId="285"/>
            <ac:spMk id="2" creationId="{74A140B0-E0AD-5F4B-8502-D517F275E686}"/>
          </ac:spMkLst>
        </pc:spChg>
        <pc:spChg chg="add del mod">
          <ac:chgData name="Fernando Escolar" userId="5ec9b8bae659aaf3" providerId="LiveId" clId="{AC43FBAC-7EA0-5843-BDE3-ACB5195FE490}" dt="2019-09-24T15:49:03.077" v="132"/>
          <ac:spMkLst>
            <pc:docMk/>
            <pc:sldMk cId="4222976645" sldId="285"/>
            <ac:spMk id="3" creationId="{905BE55C-AFE9-0F45-87CD-747CAB124803}"/>
          </ac:spMkLst>
        </pc:spChg>
        <pc:picChg chg="add mod">
          <ac:chgData name="Fernando Escolar" userId="5ec9b8bae659aaf3" providerId="LiveId" clId="{AC43FBAC-7EA0-5843-BDE3-ACB5195FE490}" dt="2019-09-24T16:06:16.715" v="476" actId="14861"/>
          <ac:picMkLst>
            <pc:docMk/>
            <pc:sldMk cId="4222976645" sldId="285"/>
            <ac:picMk id="4" creationId="{153477A7-2930-6E44-A52A-736F2AFB0E00}"/>
          </ac:picMkLst>
        </pc:picChg>
        <pc:picChg chg="add del">
          <ac:chgData name="Fernando Escolar" userId="5ec9b8bae659aaf3" providerId="LiveId" clId="{AC43FBAC-7EA0-5843-BDE3-ACB5195FE490}" dt="2019-09-24T16:05:12.898" v="469"/>
          <ac:picMkLst>
            <pc:docMk/>
            <pc:sldMk cId="4222976645" sldId="285"/>
            <ac:picMk id="5" creationId="{F3861E34-C66F-6645-B457-CC9CA8C9A0E6}"/>
          </ac:picMkLst>
        </pc:picChg>
        <pc:picChg chg="add mod">
          <ac:chgData name="Fernando Escolar" userId="5ec9b8bae659aaf3" providerId="LiveId" clId="{AC43FBAC-7EA0-5843-BDE3-ACB5195FE490}" dt="2019-09-24T16:06:46.410" v="478" actId="14861"/>
          <ac:picMkLst>
            <pc:docMk/>
            <pc:sldMk cId="4222976645" sldId="285"/>
            <ac:picMk id="6" creationId="{C6B32650-3052-CE48-89F9-F17496168583}"/>
          </ac:picMkLst>
        </pc:picChg>
      </pc:sldChg>
      <pc:sldChg chg="addSp delSp modSp add mod modTransition setBg modNotesTx">
        <pc:chgData name="Fernando Escolar" userId="5ec9b8bae659aaf3" providerId="LiveId" clId="{AC43FBAC-7EA0-5843-BDE3-ACB5195FE490}" dt="2019-09-24T16:13:41.009" v="1402" actId="20577"/>
        <pc:sldMkLst>
          <pc:docMk/>
          <pc:sldMk cId="2506512912" sldId="286"/>
        </pc:sldMkLst>
        <pc:picChg chg="add del mod">
          <ac:chgData name="Fernando Escolar" userId="5ec9b8bae659aaf3" providerId="LiveId" clId="{AC43FBAC-7EA0-5843-BDE3-ACB5195FE490}" dt="2019-09-24T16:01:00.913" v="419" actId="478"/>
          <ac:picMkLst>
            <pc:docMk/>
            <pc:sldMk cId="2506512912" sldId="286"/>
            <ac:picMk id="2" creationId="{695B21B0-B167-7A47-8415-BD850E7F88C2}"/>
          </ac:picMkLst>
        </pc:picChg>
        <pc:picChg chg="add del">
          <ac:chgData name="Fernando Escolar" userId="5ec9b8bae659aaf3" providerId="LiveId" clId="{AC43FBAC-7EA0-5843-BDE3-ACB5195FE490}" dt="2019-09-24T16:00:55.128" v="417"/>
          <ac:picMkLst>
            <pc:docMk/>
            <pc:sldMk cId="2506512912" sldId="286"/>
            <ac:picMk id="3" creationId="{59AF3096-E297-4549-8F46-6668B917C38F}"/>
          </ac:picMkLst>
        </pc:picChg>
      </pc:sldChg>
      <pc:sldChg chg="addSp delSp add del">
        <pc:chgData name="Fernando Escolar" userId="5ec9b8bae659aaf3" providerId="LiveId" clId="{AC43FBAC-7EA0-5843-BDE3-ACB5195FE490}" dt="2019-09-24T15:41:28.893" v="12"/>
        <pc:sldMkLst>
          <pc:docMk/>
          <pc:sldMk cId="4197517860" sldId="286"/>
        </pc:sldMkLst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2" creationId="{6DC657B0-A583-B24A-9DAE-821D7AF77C64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3" creationId="{9AD731F0-2C03-504D-9EA5-7A5D415FD3AD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5" creationId="{12E46586-44D4-B148-94E6-639783025627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6" creationId="{9485398F-76D2-0F4D-80D1-AF1CCF7CE67E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7" creationId="{B24BFD2B-49F1-FE40-949C-7B6D1F6BAFE0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8" creationId="{C9D87961-7B10-7F4E-905E-AA47AF10FFCA}"/>
          </ac:spMkLst>
        </pc:spChg>
        <pc:spChg chg="add del">
          <ac:chgData name="Fernando Escolar" userId="5ec9b8bae659aaf3" providerId="LiveId" clId="{AC43FBAC-7EA0-5843-BDE3-ACB5195FE490}" dt="2019-09-24T15:41:27.127" v="10"/>
          <ac:spMkLst>
            <pc:docMk/>
            <pc:sldMk cId="4197517860" sldId="286"/>
            <ac:spMk id="9" creationId="{09B367AC-F2F5-1742-A4AF-62248705E332}"/>
          </ac:spMkLst>
        </pc:spChg>
        <pc:picChg chg="add del">
          <ac:chgData name="Fernando Escolar" userId="5ec9b8bae659aaf3" providerId="LiveId" clId="{AC43FBAC-7EA0-5843-BDE3-ACB5195FE490}" dt="2019-09-24T15:41:27.127" v="10"/>
          <ac:picMkLst>
            <pc:docMk/>
            <pc:sldMk cId="4197517860" sldId="286"/>
            <ac:picMk id="4" creationId="{E36A2A18-A3F0-944C-8C2C-659D9F68A7F7}"/>
          </ac:picMkLst>
        </pc:picChg>
      </pc:sldChg>
      <pc:sldChg chg="addSp modSp add setBg modAnim">
        <pc:chgData name="Fernando Escolar" userId="5ec9b8bae659aaf3" providerId="LiveId" clId="{AC43FBAC-7EA0-5843-BDE3-ACB5195FE490}" dt="2019-09-24T16:29:27.833" v="1541"/>
        <pc:sldMkLst>
          <pc:docMk/>
          <pc:sldMk cId="2457540822" sldId="287"/>
        </pc:sldMkLst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3" creationId="{411473FD-5340-304F-8B67-3632AF32DD7A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4" creationId="{B3E204B6-5EE5-0746-A960-97EA635598AB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5" creationId="{08F48BA4-FFD4-754F-AE44-8FCB234C7D49}"/>
          </ac:spMkLst>
        </pc:spChg>
        <pc:spChg chg="add mod">
          <ac:chgData name="Fernando Escolar" userId="5ec9b8bae659aaf3" providerId="LiveId" clId="{AC43FBAC-7EA0-5843-BDE3-ACB5195FE490}" dt="2019-09-24T16:25:21.045" v="1494" actId="1076"/>
          <ac:spMkLst>
            <pc:docMk/>
            <pc:sldMk cId="2457540822" sldId="287"/>
            <ac:spMk id="6" creationId="{7F865E7A-C0BB-D448-B865-A2DFE671BC3A}"/>
          </ac:spMkLst>
        </pc:spChg>
        <pc:spChg chg="add mod">
          <ac:chgData name="Fernando Escolar" userId="5ec9b8bae659aaf3" providerId="LiveId" clId="{AC43FBAC-7EA0-5843-BDE3-ACB5195FE490}" dt="2019-09-24T16:26:24.660" v="1527" actId="1035"/>
          <ac:spMkLst>
            <pc:docMk/>
            <pc:sldMk cId="2457540822" sldId="287"/>
            <ac:spMk id="7" creationId="{93DE73A9-5562-874D-87ED-472E493D06F1}"/>
          </ac:spMkLst>
        </pc:spChg>
        <pc:picChg chg="add mod">
          <ac:chgData name="Fernando Escolar" userId="5ec9b8bae659aaf3" providerId="LiveId" clId="{AC43FBAC-7EA0-5843-BDE3-ACB5195FE490}" dt="2019-09-24T16:24:08.691" v="1467" actId="1076"/>
          <ac:picMkLst>
            <pc:docMk/>
            <pc:sldMk cId="2457540822" sldId="287"/>
            <ac:picMk id="2" creationId="{19A27DE5-C72F-0D4C-BBD0-83099E4427C7}"/>
          </ac:picMkLst>
        </pc:picChg>
      </pc:sldChg>
      <pc:sldMasterChg chg="delSldLayout modSldLayout">
        <pc:chgData name="Fernando Escolar" userId="5ec9b8bae659aaf3" providerId="LiveId" clId="{AC43FBAC-7EA0-5843-BDE3-ACB5195FE490}" dt="2019-09-24T15:57:40.273" v="409" actId="2696"/>
        <pc:sldMasterMkLst>
          <pc:docMk/>
          <pc:sldMasterMk cId="3653831248" sldId="2147483648"/>
        </pc:sldMasterMkLst>
        <pc:sldLayoutChg chg="addSp delSp modSp">
          <pc:chgData name="Fernando Escolar" userId="5ec9b8bae659aaf3" providerId="LiveId" clId="{AC43FBAC-7EA0-5843-BDE3-ACB5195FE490}" dt="2019-09-24T15:48:46" v="131" actId="1035"/>
          <pc:sldLayoutMkLst>
            <pc:docMk/>
            <pc:sldMasterMk cId="3653831248" sldId="2147483648"/>
            <pc:sldLayoutMk cId="3553339295" sldId="2147483655"/>
          </pc:sldLayoutMkLst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2" creationId="{06E4BA26-693F-48C7-B67A-B698EEB8AA80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3" creationId="{85FDBB2F-5B89-45CE-9C31-E01BAEA6F6CB}"/>
            </ac:spMkLst>
          </pc:spChg>
          <pc:spChg chg="del">
            <ac:chgData name="Fernando Escolar" userId="5ec9b8bae659aaf3" providerId="LiveId" clId="{AC43FBAC-7EA0-5843-BDE3-ACB5195FE490}" dt="2019-09-24T15:47:55.238" v="118" actId="478"/>
            <ac:spMkLst>
              <pc:docMk/>
              <pc:sldMasterMk cId="3653831248" sldId="2147483648"/>
              <pc:sldLayoutMk cId="3553339295" sldId="2147483655"/>
              <ac:spMk id="4" creationId="{CBD54892-56C3-4A04-9E65-216024DA1918}"/>
            </ac:spMkLst>
          </pc:spChg>
          <pc:spChg chg="add mod">
            <ac:chgData name="Fernando Escolar" userId="5ec9b8bae659aaf3" providerId="LiveId" clId="{AC43FBAC-7EA0-5843-BDE3-ACB5195FE490}" dt="2019-09-24T15:48:27.386" v="124" actId="1076"/>
            <ac:spMkLst>
              <pc:docMk/>
              <pc:sldMasterMk cId="3653831248" sldId="2147483648"/>
              <pc:sldLayoutMk cId="3553339295" sldId="2147483655"/>
              <ac:spMk id="6" creationId="{5AF7DF1C-2265-CD49-84B9-41036518FE7B}"/>
            </ac:spMkLst>
          </pc:spChg>
          <pc:picChg chg="add mod">
            <ac:chgData name="Fernando Escolar" userId="5ec9b8bae659aaf3" providerId="LiveId" clId="{AC43FBAC-7EA0-5843-BDE3-ACB5195FE490}" dt="2019-09-24T15:48:46" v="131" actId="1035"/>
            <ac:picMkLst>
              <pc:docMk/>
              <pc:sldMasterMk cId="3653831248" sldId="2147483648"/>
              <pc:sldLayoutMk cId="3553339295" sldId="2147483655"/>
              <ac:picMk id="5" creationId="{FDA9BFB2-75C1-4948-95B3-F5285E54B47B}"/>
            </ac:picMkLst>
          </pc:picChg>
        </pc:sldLayoutChg>
        <pc:sldLayoutChg chg="del">
          <pc:chgData name="Fernando Escolar" userId="5ec9b8bae659aaf3" providerId="LiveId" clId="{AC43FBAC-7EA0-5843-BDE3-ACB5195FE490}" dt="2019-09-24T15:57:40.273" v="409" actId="2696"/>
          <pc:sldLayoutMkLst>
            <pc:docMk/>
            <pc:sldMasterMk cId="3653831248" sldId="2147483648"/>
            <pc:sldLayoutMk cId="565195699" sldId="2147483663"/>
          </pc:sldLayoutMkLst>
        </pc:sldLayoutChg>
        <pc:sldLayoutChg chg="addSp delSp modSp setBg">
          <pc:chgData name="Fernando Escolar" userId="5ec9b8bae659aaf3" providerId="LiveId" clId="{AC43FBAC-7EA0-5843-BDE3-ACB5195FE490}" dt="2019-09-24T15:55:41.020" v="405" actId="14861"/>
          <pc:sldLayoutMkLst>
            <pc:docMk/>
            <pc:sldMasterMk cId="3653831248" sldId="2147483648"/>
            <pc:sldLayoutMk cId="2052043196" sldId="2147483664"/>
          </pc:sldLayoutMkLst>
          <pc:spChg chg="add del mod">
            <ac:chgData name="Fernando Escolar" userId="5ec9b8bae659aaf3" providerId="LiveId" clId="{AC43FBAC-7EA0-5843-BDE3-ACB5195FE490}" dt="2019-09-24T15:53:01.339" v="165"/>
            <ac:spMkLst>
              <pc:docMk/>
              <pc:sldMasterMk cId="3653831248" sldId="2147483648"/>
              <pc:sldLayoutMk cId="2052043196" sldId="2147483664"/>
              <ac:spMk id="2" creationId="{036108AE-3AC0-2E4E-974A-8471FD08DE83}"/>
            </ac:spMkLst>
          </pc:spChg>
          <pc:spChg chg="mod">
            <ac:chgData name="Fernando Escolar" userId="5ec9b8bae659aaf3" providerId="LiveId" clId="{AC43FBAC-7EA0-5843-BDE3-ACB5195FE490}" dt="2019-09-24T15:55:05.043" v="321" actId="14838"/>
            <ac:spMkLst>
              <pc:docMk/>
              <pc:sldMasterMk cId="3653831248" sldId="2147483648"/>
              <pc:sldLayoutMk cId="2052043196" sldId="2147483664"/>
              <ac:spMk id="6" creationId="{5AF7DF1C-2265-CD49-84B9-41036518FE7B}"/>
            </ac:spMkLst>
          </pc:spChg>
          <pc:picChg chg="mod">
            <ac:chgData name="Fernando Escolar" userId="5ec9b8bae659aaf3" providerId="LiveId" clId="{AC43FBAC-7EA0-5843-BDE3-ACB5195FE490}" dt="2019-09-24T15:55:41.020" v="405" actId="14861"/>
            <ac:picMkLst>
              <pc:docMk/>
              <pc:sldMasterMk cId="3653831248" sldId="2147483648"/>
              <pc:sldLayoutMk cId="2052043196" sldId="2147483664"/>
              <ac:picMk id="5" creationId="{FDA9BFB2-75C1-4948-95B3-F5285E54B47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26/09/2019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051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5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6988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662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764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2680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945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3859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0511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58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150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4557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8873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743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358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282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248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540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45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780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038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  <a:effectLst>
            <a:outerShdw blurRad="622300" dist="76200" dir="7200000" sx="163000" sy="163000" rotWithShape="0">
              <a:schemeClr val="bg1">
                <a:alpha val="66000"/>
              </a:schemeClr>
            </a:outerShdw>
          </a:effectLst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effectLst>
                  <a:outerShdw blurRad="762000" dist="381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effectLst>
                  <a:outerShdw blurRad="762000" dist="1143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effectLst>
                <a:outerShdw blurRad="762000" dist="114300" dir="16200000" sx="111000" sy="111000" rotWithShape="0">
                  <a:schemeClr val="bg1">
                    <a:alpha val="87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70F49A98-DA63-4191-9F60-F131F3561239}"/>
              </a:ext>
            </a:extLst>
          </p:cNvPr>
          <p:cNvSpPr txBox="1"/>
          <p:nvPr userDrawn="1"/>
        </p:nvSpPr>
        <p:spPr>
          <a:xfrm>
            <a:off x="256737" y="64475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  <p:sldLayoutId id="2147483660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DECOUPLING YOUR APPLICATION WITH .NET CORE, AZURE AND EVENTS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</a:t>
            </a:r>
            <a:r>
              <a:rPr kumimoji="0" lang="es-ES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Mendible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 everis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cmendibl3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Event Hub is the ideal service for telemetry ingestion from websites, apps and streams of big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54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Stream millions of events per second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Process real-time and batch on same stream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Handle volume, variety and velocity of data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80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725203"/>
              </p:ext>
            </p:extLst>
          </p:nvPr>
        </p:nvGraphicFramePr>
        <p:xfrm>
          <a:off x="838200" y="1786414"/>
          <a:ext cx="10515600" cy="3840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>
                          <a:effectLst/>
                        </a:rPr>
                        <a:t>Kafka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b="1" dirty="0" err="1">
                          <a:effectLst/>
                        </a:rPr>
                        <a:t>Event</a:t>
                      </a:r>
                      <a:r>
                        <a:rPr lang="es-ES" sz="3600" b="1" dirty="0">
                          <a:effectLst/>
                        </a:rPr>
                        <a:t> </a:t>
                      </a:r>
                      <a:r>
                        <a:rPr lang="es-ES" sz="3600" b="1" dirty="0" err="1">
                          <a:effectLst/>
                        </a:rPr>
                        <a:t>Hubs</a:t>
                      </a:r>
                      <a:r>
                        <a:rPr lang="es-ES" sz="3600" b="1" dirty="0">
                          <a:effectLst/>
                        </a:rPr>
                        <a:t> Concept</a:t>
                      </a:r>
                      <a:endParaRPr lang="es-ES" sz="36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Cluster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Namespace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Topic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Event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Hubs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Partition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Partition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>
                          <a:effectLst/>
                        </a:rPr>
                        <a:t>Consumer Group</a:t>
                      </a:r>
                      <a:endParaRPr lang="es-ES" sz="36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 err="1">
                          <a:effectLst/>
                        </a:rPr>
                        <a:t>Consumer</a:t>
                      </a:r>
                      <a:r>
                        <a:rPr lang="es-ES" sz="3600" dirty="0">
                          <a:effectLst/>
                        </a:rPr>
                        <a:t> </a:t>
                      </a:r>
                      <a:r>
                        <a:rPr lang="es-ES" sz="3600" dirty="0" err="1">
                          <a:effectLst/>
                        </a:rPr>
                        <a:t>Group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3600" dirty="0">
                          <a:effectLst/>
                        </a:rPr>
                        <a:t>Offset</a:t>
                      </a:r>
                      <a:endParaRPr lang="es-ES" sz="36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73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Kafka-</a:t>
            </a:r>
            <a:r>
              <a:rPr lang="es-ES" b="1" dirty="0" err="1"/>
              <a:t>enabled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298053"/>
            <a:ext cx="10515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Kafka </a:t>
            </a:r>
            <a:r>
              <a:rPr lang="es-ES" sz="3600" dirty="0" err="1"/>
              <a:t>Features</a:t>
            </a:r>
            <a:r>
              <a:rPr lang="es-ES" sz="3600" dirty="0"/>
              <a:t> </a:t>
            </a:r>
            <a:r>
              <a:rPr lang="es-ES" sz="3600" dirty="0" err="1"/>
              <a:t>not</a:t>
            </a:r>
            <a:r>
              <a:rPr lang="es-ES" sz="3600" dirty="0"/>
              <a:t> </a:t>
            </a:r>
            <a:r>
              <a:rPr lang="es-ES" sz="3600" dirty="0" err="1"/>
              <a:t>yet</a:t>
            </a:r>
            <a:r>
              <a:rPr lang="es-ES" sz="3600" dirty="0"/>
              <a:t> </a:t>
            </a:r>
            <a:r>
              <a:rPr lang="es-ES" sz="3600" dirty="0" err="1"/>
              <a:t>supported</a:t>
            </a:r>
            <a:r>
              <a:rPr lang="es-ES" sz="3600" dirty="0"/>
              <a:t> </a:t>
            </a:r>
            <a:r>
              <a:rPr lang="es-ES" sz="3600" dirty="0" err="1"/>
              <a:t>by</a:t>
            </a:r>
            <a:r>
              <a:rPr lang="es-ES" sz="3600" dirty="0"/>
              <a:t> </a:t>
            </a:r>
            <a:r>
              <a:rPr lang="es-ES" sz="3600" dirty="0" err="1"/>
              <a:t>Event</a:t>
            </a:r>
            <a:r>
              <a:rPr lang="es-ES" sz="3600" dirty="0"/>
              <a:t> </a:t>
            </a:r>
            <a:r>
              <a:rPr lang="es-ES" sz="3600" dirty="0" err="1"/>
              <a:t>Hubs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Idempotent</a:t>
            </a:r>
            <a:r>
              <a:rPr lang="es-ES" sz="3600" dirty="0"/>
              <a:t> </a:t>
            </a:r>
            <a:r>
              <a:rPr lang="es-ES" sz="3600" dirty="0" err="1"/>
              <a:t>producer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Transaction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Compression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Size</a:t>
            </a:r>
            <a:r>
              <a:rPr lang="es-ES" sz="3600" dirty="0"/>
              <a:t>  -</a:t>
            </a:r>
            <a:r>
              <a:rPr lang="es-ES" sz="3600" dirty="0" err="1"/>
              <a:t>based</a:t>
            </a:r>
            <a:r>
              <a:rPr lang="es-ES" sz="3600" dirty="0"/>
              <a:t> </a:t>
            </a:r>
            <a:r>
              <a:rPr lang="es-ES" sz="3600" dirty="0" err="1"/>
              <a:t>retention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Log </a:t>
            </a:r>
            <a:r>
              <a:rPr lang="es-ES" sz="3600" dirty="0" err="1"/>
              <a:t>compaction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 err="1"/>
              <a:t>Adding</a:t>
            </a:r>
            <a:r>
              <a:rPr lang="es-ES" sz="3600" dirty="0"/>
              <a:t> </a:t>
            </a:r>
            <a:r>
              <a:rPr lang="es-ES" sz="3600" dirty="0" err="1"/>
              <a:t>partitions</a:t>
            </a:r>
            <a:r>
              <a:rPr lang="es-ES" sz="3600" dirty="0"/>
              <a:t> to </a:t>
            </a:r>
            <a:r>
              <a:rPr lang="es-ES" sz="3600" dirty="0" err="1"/>
              <a:t>an</a:t>
            </a:r>
            <a:r>
              <a:rPr lang="es-ES" sz="3600" dirty="0"/>
              <a:t> </a:t>
            </a:r>
            <a:r>
              <a:rPr lang="es-ES" sz="3600" dirty="0" err="1"/>
              <a:t>existing</a:t>
            </a:r>
            <a:r>
              <a:rPr lang="es-ES" sz="3600" dirty="0"/>
              <a:t> </a:t>
            </a:r>
            <a:r>
              <a:rPr lang="es-ES" sz="3600" dirty="0" err="1"/>
              <a:t>topic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HTTP Kafka API </a:t>
            </a:r>
            <a:r>
              <a:rPr lang="es-ES" sz="3600" dirty="0" err="1"/>
              <a:t>support</a:t>
            </a: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Kafka </a:t>
            </a:r>
            <a:r>
              <a:rPr lang="es-ES" sz="3600" dirty="0" err="1"/>
              <a:t>Streams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8605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Messaging as a 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Rich features for temporal 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Routing and filtering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Transactions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Convoys &amp; Sessions (related messages with state)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997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Queues: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Sender sends message to queue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Queue ACKs receipt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 connects to queue &amp; retrieves message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 ACKs complete (or other action)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04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Service</a:t>
            </a:r>
            <a:r>
              <a:rPr lang="es-ES" b="1" dirty="0"/>
              <a:t> Bus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Pub 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Sender only knows about Topic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Receivers only know about Subscriptions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Filters and Actions exist on Subscriptions</a:t>
            </a:r>
          </a:p>
        </p:txBody>
      </p:sp>
    </p:spTree>
    <p:extLst>
      <p:ext uri="{BB962C8B-B14F-4D97-AF65-F5344CB8AC3E}">
        <p14:creationId xmlns:p14="http://schemas.microsoft.com/office/powerpoint/2010/main" val="22538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 of a Service Bus</a:t>
            </a:r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838200" y="1663700"/>
            <a:ext cx="5283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Scheduled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Poison message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ForwardTo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Ordering</a:t>
            </a:r>
            <a:endParaRPr lang="es-ES" sz="36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388100" y="1663700"/>
            <a:ext cx="528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Auto-delete on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OnMessage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Duplicate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Transactions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0781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 </a:t>
            </a:r>
            <a:r>
              <a:rPr lang="es-ES" b="1" dirty="0" err="1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515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Fully-managed event routing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Near real-time event delivery at scale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Broad coverage within Azure and beyond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Backbone of event-driven computing</a:t>
            </a:r>
          </a:p>
        </p:txBody>
      </p:sp>
    </p:spTree>
    <p:extLst>
      <p:ext uri="{BB962C8B-B14F-4D97-AF65-F5344CB8AC3E}">
        <p14:creationId xmlns:p14="http://schemas.microsoft.com/office/powerpoint/2010/main" val="239897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 </a:t>
            </a:r>
            <a:r>
              <a:rPr lang="es-ES" b="1" dirty="0" err="1"/>
              <a:t>Grid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</a:t>
            </a:r>
            <a:r>
              <a:rPr lang="en-US" sz="3200" dirty="0"/>
              <a:t>: what happened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Publisher</a:t>
            </a:r>
            <a:r>
              <a:rPr lang="en-US" sz="3200" dirty="0"/>
              <a:t>: where it took place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Topic</a:t>
            </a:r>
            <a:r>
              <a:rPr lang="en-US" sz="3200" dirty="0"/>
              <a:t>: where publishers send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Subscriptions</a:t>
            </a:r>
            <a:r>
              <a:rPr lang="en-US" sz="3200" dirty="0"/>
              <a:t>: routes &amp; filters events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Filters</a:t>
            </a:r>
            <a:r>
              <a:rPr lang="en-US" sz="3200" dirty="0"/>
              <a:t>: </a:t>
            </a:r>
            <a:r>
              <a:rPr lang="en-US" sz="3200" dirty="0" err="1"/>
              <a:t>EventTypes</a:t>
            </a:r>
            <a:r>
              <a:rPr lang="en-US" sz="3200" dirty="0"/>
              <a:t>, </a:t>
            </a:r>
            <a:r>
              <a:rPr lang="en-US" sz="3200" dirty="0" err="1"/>
              <a:t>SubjectBeginsWith</a:t>
            </a:r>
            <a:r>
              <a:rPr lang="en-US" sz="3200" dirty="0"/>
              <a:t>, </a:t>
            </a:r>
            <a:r>
              <a:rPr lang="en-US" sz="3200" dirty="0" err="1"/>
              <a:t>SubjectEndsWith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Event Handlers</a:t>
            </a:r>
            <a:r>
              <a:rPr lang="en-US" sz="3200" dirty="0"/>
              <a:t>: app or service reacting to the event</a:t>
            </a:r>
          </a:p>
        </p:txBody>
      </p:sp>
    </p:spTree>
    <p:extLst>
      <p:ext uri="{BB962C8B-B14F-4D97-AF65-F5344CB8AC3E}">
        <p14:creationId xmlns:p14="http://schemas.microsoft.com/office/powerpoint/2010/main" val="289340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Grid</a:t>
            </a:r>
            <a:r>
              <a:rPr lang="es-ES" b="1" dirty="0"/>
              <a:t> </a:t>
            </a:r>
            <a:r>
              <a:rPr lang="es-ES" b="1" dirty="0" err="1"/>
              <a:t>Scenarios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Sereverless</a:t>
            </a:r>
            <a:r>
              <a:rPr lang="en-US" sz="3600" dirty="0"/>
              <a:t>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Ops Automation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3rd 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47619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Eventual </a:t>
            </a:r>
            <a:r>
              <a:rPr lang="es-ES" b="1" dirty="0" err="1"/>
              <a:t>Consistency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838200" y="1635036"/>
            <a:ext cx="10515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rgbClr val="222222"/>
                </a:solidFill>
                <a:latin typeface="Source Sans Pro"/>
              </a:rPr>
              <a:t>A consistency model used in distributed computing to achieve high availability that informally guarantees that, if no new updates are made to a given data item, eventually all accesses to that item will return the last updated value.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2327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45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lang="es-E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etcoreconf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 WILL NOT TALK ABOUT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200" y="1663700"/>
            <a:ext cx="46101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/>
              <a:t>Docker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/>
              <a:t>DevOps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K8s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/>
              <a:t>Monoliths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Micro-</a:t>
            </a:r>
            <a:r>
              <a:rPr lang="es-ES" sz="3600" dirty="0" err="1"/>
              <a:t>services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 err="1"/>
              <a:t>Politics</a:t>
            </a:r>
            <a:endParaRPr lang="es-ES" sz="3600" dirty="0"/>
          </a:p>
        </p:txBody>
      </p:sp>
      <p:pic>
        <p:nvPicPr>
          <p:cNvPr id="7" name="Picture 2" descr="Standing by a #Menhir #Tole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937" y="1092200"/>
            <a:ext cx="2806700" cy="5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8981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Your application starts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One or may be two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 all know what a Monolith is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Who avoids premature optimization?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3311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Decoupling</a:t>
            </a:r>
            <a:r>
              <a:rPr lang="es-ES" b="1" dirty="0"/>
              <a:t> </a:t>
            </a:r>
            <a:r>
              <a:rPr lang="es-ES" b="1" dirty="0" err="1"/>
              <a:t>Applications</a:t>
            </a:r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655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 if you need more data sources?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 if you need different backend process?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 happens when your system fails?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What about the scalability of both the system &amp; your team?</a:t>
            </a:r>
          </a:p>
        </p:txBody>
      </p:sp>
    </p:spTree>
    <p:extLst>
      <p:ext uri="{BB962C8B-B14F-4D97-AF65-F5344CB8AC3E}">
        <p14:creationId xmlns:p14="http://schemas.microsoft.com/office/powerpoint/2010/main" val="20078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Driven</a:t>
            </a:r>
            <a:r>
              <a:rPr lang="es-ES" b="1" dirty="0"/>
              <a:t> </a:t>
            </a:r>
            <a:r>
              <a:rPr lang="es-ES" b="1" dirty="0" err="1"/>
              <a:t>Communications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12395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Event Bus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Pub / Sub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Implementations: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Azure Service Bus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Azure Event Hubs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Kafka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RabbitMQ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67630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Events</a:t>
            </a:r>
            <a:r>
              <a:rPr lang="es-ES" b="1" dirty="0"/>
              <a:t> &amp; </a:t>
            </a:r>
            <a:r>
              <a:rPr lang="es-ES" b="1" dirty="0" err="1"/>
              <a:t>Messages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91567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Event</a:t>
            </a:r>
            <a:r>
              <a:rPr lang="en-US" sz="3600" dirty="0"/>
              <a:t>: lightweight notification of a condition or a state change</a:t>
            </a:r>
          </a:p>
          <a:p>
            <a:endParaRPr lang="en-US" sz="3600" b="1" dirty="0"/>
          </a:p>
          <a:p>
            <a:r>
              <a:rPr lang="en-US" sz="3600" b="1" dirty="0"/>
              <a:t>Message</a:t>
            </a:r>
            <a:r>
              <a:rPr lang="en-US" sz="3600" dirty="0"/>
              <a:t>: A message is raw data produced by a service to be consumed or stored elsewhere.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26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Comparision</a:t>
            </a:r>
            <a:r>
              <a:rPr lang="es-ES" b="1" dirty="0"/>
              <a:t> of </a:t>
            </a:r>
            <a:r>
              <a:rPr lang="es-ES" b="1" dirty="0" err="1"/>
              <a:t>Services</a:t>
            </a:r>
            <a:endParaRPr lang="es-ES" dirty="0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17993"/>
              </p:ext>
            </p:extLst>
          </p:nvPr>
        </p:nvGraphicFramePr>
        <p:xfrm>
          <a:off x="838200" y="1857534"/>
          <a:ext cx="10515600" cy="3657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Service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>
                          <a:effectLst/>
                        </a:rPr>
                        <a:t>Purpose</a:t>
                      </a:r>
                      <a:endParaRPr lang="es-ES" sz="2400" b="1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Type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b="1" dirty="0" err="1">
                          <a:effectLst/>
                        </a:rPr>
                        <a:t>When</a:t>
                      </a:r>
                      <a:r>
                        <a:rPr lang="es-ES" sz="2400" b="1" dirty="0">
                          <a:effectLst/>
                        </a:rPr>
                        <a:t> to use</a:t>
                      </a:r>
                      <a:endParaRPr lang="es-ES" sz="2400" b="1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Hubs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Big data pipeline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streaming</a:t>
                      </a:r>
                      <a:r>
                        <a:rPr lang="es-ES" sz="2400" dirty="0">
                          <a:effectLst/>
                        </a:rPr>
                        <a:t> (series)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>
                          <a:effectLst/>
                        </a:rPr>
                        <a:t>Telemetry and distributed data streaming</a:t>
                      </a:r>
                      <a:endParaRPr lang="en-U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Service Bus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>
                          <a:effectLst/>
                        </a:rPr>
                        <a:t>High-</a:t>
                      </a:r>
                      <a:r>
                        <a:rPr lang="es-ES" sz="2400" dirty="0" err="1">
                          <a:effectLst/>
                        </a:rPr>
                        <a:t>value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enterprise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messaging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Message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dirty="0">
                          <a:effectLst/>
                        </a:rPr>
                        <a:t>Order processing and financial transactions</a:t>
                      </a:r>
                      <a:endParaRPr lang="en-U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Event Grid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>
                          <a:effectLst/>
                        </a:rPr>
                        <a:t>Reactive programming</a:t>
                      </a:r>
                      <a:endParaRPr lang="es-ES" sz="240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Event</a:t>
                      </a:r>
                      <a:r>
                        <a:rPr lang="es-ES" sz="2400" dirty="0">
                          <a:effectLst/>
                        </a:rPr>
                        <a:t> </a:t>
                      </a:r>
                      <a:r>
                        <a:rPr lang="es-ES" sz="2400" dirty="0" err="1">
                          <a:effectLst/>
                        </a:rPr>
                        <a:t>distribution</a:t>
                      </a:r>
                      <a:r>
                        <a:rPr lang="es-ES" sz="2400" dirty="0">
                          <a:effectLst/>
                        </a:rPr>
                        <a:t> (</a:t>
                      </a:r>
                      <a:r>
                        <a:rPr lang="es-ES" sz="2400" dirty="0" err="1">
                          <a:effectLst/>
                        </a:rPr>
                        <a:t>discrete</a:t>
                      </a:r>
                      <a:r>
                        <a:rPr lang="es-ES" sz="2400" dirty="0">
                          <a:effectLst/>
                        </a:rPr>
                        <a:t>)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ES" sz="2400" dirty="0" err="1">
                          <a:effectLst/>
                        </a:rPr>
                        <a:t>React</a:t>
                      </a:r>
                      <a:r>
                        <a:rPr lang="es-ES" sz="2400" dirty="0">
                          <a:effectLst/>
                        </a:rPr>
                        <a:t> to status </a:t>
                      </a:r>
                      <a:r>
                        <a:rPr lang="es-ES" sz="2400" dirty="0" err="1">
                          <a:effectLst/>
                        </a:rPr>
                        <a:t>changes</a:t>
                      </a:r>
                      <a:endParaRPr lang="es-ES" sz="2400" dirty="0">
                        <a:effectLst/>
                        <a:latin typeface="inheri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Azure</a:t>
            </a:r>
            <a:r>
              <a:rPr lang="es-ES" b="1" dirty="0"/>
              <a:t> </a:t>
            </a:r>
            <a:r>
              <a:rPr lang="es-ES" b="1" dirty="0" err="1"/>
              <a:t>Event</a:t>
            </a:r>
            <a:r>
              <a:rPr lang="es-ES" b="1" dirty="0"/>
              <a:t> </a:t>
            </a:r>
            <a:r>
              <a:rPr lang="es-ES" b="1" dirty="0" err="1"/>
              <a:t>Hubs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838199" y="1663700"/>
            <a:ext cx="104469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Distributed Data Streaming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streaming service designed to do low latency distributed stream ingress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partitioned consumer scale 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 time retention buffer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 elastic component in the middle of your chain</a:t>
            </a:r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46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390</Words>
  <Application>Microsoft Office PowerPoint</Application>
  <PresentationFormat>Widescreen</PresentationFormat>
  <Paragraphs>177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inherit</vt:lpstr>
      <vt:lpstr>Segoe UI</vt:lpstr>
      <vt:lpstr>Source Sans Pro</vt:lpstr>
      <vt:lpstr>Tema de Office</vt:lpstr>
      <vt:lpstr>PowerPoint Presentation</vt:lpstr>
      <vt:lpstr>Sponsors</vt:lpstr>
      <vt:lpstr>I WILL NOT TALK ABOUT</vt:lpstr>
      <vt:lpstr>Decoupling Applications</vt:lpstr>
      <vt:lpstr>Decoupling Applications</vt:lpstr>
      <vt:lpstr>Event Driven Communications</vt:lpstr>
      <vt:lpstr>Events &amp; Messages</vt:lpstr>
      <vt:lpstr>Comparision of Services</vt:lpstr>
      <vt:lpstr>Azure Event Hubs</vt:lpstr>
      <vt:lpstr>Azure Event Hubs</vt:lpstr>
      <vt:lpstr>Azure Event Hubs</vt:lpstr>
      <vt:lpstr>Kafka-enabled Event Hubs</vt:lpstr>
      <vt:lpstr>Kafka-enabled Event Hubs</vt:lpstr>
      <vt:lpstr>PowerPoint Presentation</vt:lpstr>
      <vt:lpstr>Azure Service Bus</vt:lpstr>
      <vt:lpstr>Azure Service Bus</vt:lpstr>
      <vt:lpstr>Azure Service Bus</vt:lpstr>
      <vt:lpstr>Features of a Service Bus</vt:lpstr>
      <vt:lpstr>Event Grid</vt:lpstr>
      <vt:lpstr>Event Grid</vt:lpstr>
      <vt:lpstr>Event Grid Scenarios</vt:lpstr>
      <vt:lpstr>Eventual Consistency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22</cp:revision>
  <dcterms:created xsi:type="dcterms:W3CDTF">2018-11-16T16:29:33Z</dcterms:created>
  <dcterms:modified xsi:type="dcterms:W3CDTF">2019-09-26T21:48:21Z</dcterms:modified>
</cp:coreProperties>
</file>